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2" r:id="rId4"/>
    <p:sldId id="293" r:id="rId5"/>
    <p:sldId id="294" r:id="rId6"/>
    <p:sldId id="295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7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6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0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2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0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9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4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3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8CC3-A608-4EC1-8553-B26C415C536F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59B1-35B3-43DB-9B36-44F823F9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2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63" y="91723"/>
            <a:ext cx="2785156" cy="6768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462" y="1914769"/>
            <a:ext cx="869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6000" b="1" spc="599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персонала инструментам Бережливого производства</a:t>
            </a:r>
            <a:endParaRPr lang="ru-RU" sz="6000" spc="-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Orie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5" y="169789"/>
            <a:ext cx="5940425" cy="17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0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254" y="1276781"/>
            <a:ext cx="6625492" cy="974049"/>
          </a:xfrm>
        </p:spPr>
        <p:txBody>
          <a:bodyPr>
            <a:noAutofit/>
          </a:bodyPr>
          <a:lstStyle/>
          <a:p>
            <a:pPr algn="ctr"/>
            <a:r>
              <a:rPr lang="ru-RU" b="1" cap="all" spc="-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Этапы реализации проекта</a:t>
            </a:r>
            <a:r>
              <a:rPr lang="ru-RU" spc="-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ru-RU" spc="-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181" y="2356846"/>
            <a:ext cx="8187638" cy="4133446"/>
          </a:xfrm>
          <a:prstGeom prst="rect">
            <a:avLst/>
          </a:prstGeom>
        </p:spPr>
      </p:pic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062367" y="1728363"/>
            <a:ext cx="8485180" cy="17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0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062367" y="1728363"/>
            <a:ext cx="8485180" cy="1774091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80197" y="-583618"/>
            <a:ext cx="9401908" cy="24883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85C2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Матрица компетенций </a:t>
            </a:r>
            <a:r>
              <a:rPr lang="ru-RU" b="1" spc="-1" dirty="0" smtClean="0">
                <a:solidFill>
                  <a:srgbClr val="85C2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операторов </a:t>
            </a:r>
            <a:r>
              <a:rPr lang="ru-RU" b="1" spc="-1" dirty="0" err="1" smtClean="0">
                <a:solidFill>
                  <a:srgbClr val="85C2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термоскрепляющего</a:t>
            </a:r>
            <a:r>
              <a:rPr lang="ru-RU" b="1" spc="-1" dirty="0" smtClean="0">
                <a:solidFill>
                  <a:srgbClr val="85C2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оборудования</a:t>
            </a:r>
            <a:endParaRPr lang="ru-RU" b="1" spc="-1" dirty="0">
              <a:solidFill>
                <a:srgbClr val="85C2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44764"/>
              </p:ext>
            </p:extLst>
          </p:nvPr>
        </p:nvGraphicFramePr>
        <p:xfrm>
          <a:off x="589190" y="2443626"/>
          <a:ext cx="10097478" cy="4410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067">
                  <a:extLst>
                    <a:ext uri="{9D8B030D-6E8A-4147-A177-3AD203B41FA5}">
                      <a16:colId xmlns:a16="http://schemas.microsoft.com/office/drawing/2014/main" val="1056599631"/>
                    </a:ext>
                  </a:extLst>
                </a:gridCol>
                <a:gridCol w="1136926">
                  <a:extLst>
                    <a:ext uri="{9D8B030D-6E8A-4147-A177-3AD203B41FA5}">
                      <a16:colId xmlns:a16="http://schemas.microsoft.com/office/drawing/2014/main" val="508573906"/>
                    </a:ext>
                  </a:extLst>
                </a:gridCol>
                <a:gridCol w="1442497">
                  <a:extLst>
                    <a:ext uri="{9D8B030D-6E8A-4147-A177-3AD203B41FA5}">
                      <a16:colId xmlns:a16="http://schemas.microsoft.com/office/drawing/2014/main" val="987956196"/>
                    </a:ext>
                  </a:extLst>
                </a:gridCol>
                <a:gridCol w="1442497">
                  <a:extLst>
                    <a:ext uri="{9D8B030D-6E8A-4147-A177-3AD203B41FA5}">
                      <a16:colId xmlns:a16="http://schemas.microsoft.com/office/drawing/2014/main" val="527953016"/>
                    </a:ext>
                  </a:extLst>
                </a:gridCol>
                <a:gridCol w="1442497">
                  <a:extLst>
                    <a:ext uri="{9D8B030D-6E8A-4147-A177-3AD203B41FA5}">
                      <a16:colId xmlns:a16="http://schemas.microsoft.com/office/drawing/2014/main" val="3470015591"/>
                    </a:ext>
                  </a:extLst>
                </a:gridCol>
                <a:gridCol w="1442497">
                  <a:extLst>
                    <a:ext uri="{9D8B030D-6E8A-4147-A177-3AD203B41FA5}">
                      <a16:colId xmlns:a16="http://schemas.microsoft.com/office/drawing/2014/main" val="358812625"/>
                    </a:ext>
                  </a:extLst>
                </a:gridCol>
                <a:gridCol w="1442497">
                  <a:extLst>
                    <a:ext uri="{9D8B030D-6E8A-4147-A177-3AD203B41FA5}">
                      <a16:colId xmlns:a16="http://schemas.microsoft.com/office/drawing/2014/main" val="1372450198"/>
                    </a:ext>
                  </a:extLst>
                </a:gridCol>
              </a:tblGrid>
              <a:tr h="1707703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Процесс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или название операции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Оператор №1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Оператор №2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Оператор №3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Оператор №4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Оператор №5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Оператор №6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5C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40311"/>
                  </a:ext>
                </a:extLst>
              </a:tr>
              <a:tr h="3812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Приготовление клея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032494"/>
                  </a:ext>
                </a:extLst>
              </a:tr>
              <a:tr h="4315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Подготовка (заправка</a:t>
                      </a:r>
                      <a:r>
                        <a:rPr lang="ru-RU" sz="1200" baseline="0" dirty="0" smtClean="0"/>
                        <a:t> машины)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40821"/>
                  </a:ext>
                </a:extLst>
              </a:tr>
              <a:tr h="3812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Клеевой узел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74267"/>
                  </a:ext>
                </a:extLst>
              </a:tr>
              <a:tr h="6041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Настройка оборудования(при</a:t>
                      </a:r>
                      <a:r>
                        <a:rPr lang="ru-RU" sz="1200" baseline="0" dirty="0" smtClean="0"/>
                        <a:t> запуске)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812564"/>
                  </a:ext>
                </a:extLst>
              </a:tr>
              <a:tr h="4315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Внутренняя логистика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04470"/>
                  </a:ext>
                </a:extLst>
              </a:tr>
              <a:tr h="3812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31272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507" y="4240278"/>
            <a:ext cx="725487" cy="2316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317" y="4240831"/>
            <a:ext cx="725487" cy="2316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843" y="4241920"/>
            <a:ext cx="725487" cy="2316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251" y="4285460"/>
            <a:ext cx="928838" cy="246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473" y="4240278"/>
            <a:ext cx="444656" cy="24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660" y="4267011"/>
            <a:ext cx="444656" cy="2466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8" y="4619264"/>
            <a:ext cx="928838" cy="246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122" y="4633081"/>
            <a:ext cx="928838" cy="2466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780" y="4635777"/>
            <a:ext cx="928838" cy="2466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922" y="4636924"/>
            <a:ext cx="928838" cy="24666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507" y="4640580"/>
            <a:ext cx="725487" cy="2316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831" y="4662940"/>
            <a:ext cx="725487" cy="2316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022" y="5073191"/>
            <a:ext cx="928838" cy="2466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675" y="5073190"/>
            <a:ext cx="928838" cy="2466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013" y="5073190"/>
            <a:ext cx="444656" cy="24666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026" y="5090056"/>
            <a:ext cx="725487" cy="23166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638" y="5036742"/>
            <a:ext cx="444656" cy="24666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213" y="5073191"/>
            <a:ext cx="444656" cy="24666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590" y="5581368"/>
            <a:ext cx="928838" cy="2466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245" y="5573874"/>
            <a:ext cx="928838" cy="24666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04" y="5573873"/>
            <a:ext cx="928838" cy="24666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429" y="5581368"/>
            <a:ext cx="928838" cy="24666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482" y="5581368"/>
            <a:ext cx="444656" cy="24666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728" y="5581368"/>
            <a:ext cx="725487" cy="23166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082" y="6151331"/>
            <a:ext cx="928838" cy="24666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419" y="6158831"/>
            <a:ext cx="725487" cy="23166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8" y="6126037"/>
            <a:ext cx="928838" cy="2466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378" y="6112304"/>
            <a:ext cx="725487" cy="23166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391" y="6126036"/>
            <a:ext cx="928838" cy="246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348" y="6133535"/>
            <a:ext cx="725487" cy="23166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190" y="1311278"/>
            <a:ext cx="1637624" cy="11279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728" y="6521049"/>
            <a:ext cx="495300" cy="30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0441" y="6548546"/>
            <a:ext cx="647700" cy="285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800" y="6550608"/>
            <a:ext cx="647700" cy="285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499" y="6539021"/>
            <a:ext cx="695325" cy="295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053" y="6528585"/>
            <a:ext cx="676275" cy="295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1518" y="6525812"/>
            <a:ext cx="6286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7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062367" y="1728363"/>
            <a:ext cx="8485180" cy="1774091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51877" y="-317894"/>
            <a:ext cx="10378905" cy="24883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1" spc="-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</a:rPr>
              <a:t>Прохождение тренингов по </a:t>
            </a:r>
            <a:r>
              <a:rPr lang="ru-RU" sz="4000" b="1" spc="-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spc="-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spc="-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</a:rPr>
              <a:t>бережливому производству </a:t>
            </a:r>
            <a:r>
              <a:rPr lang="ru-RU" sz="4000" b="1" spc="-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</a:rPr>
              <a:t>(</a:t>
            </a:r>
            <a:r>
              <a:rPr lang="ru-RU" sz="4000" b="1" spc="-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</a:rPr>
              <a:t>Бескорцева</a:t>
            </a:r>
            <a:r>
              <a:rPr lang="ru-RU" sz="4000" b="1" spc="-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</a:rPr>
              <a:t> Е.А.)</a:t>
            </a:r>
            <a:endParaRPr lang="ru-RU" sz="4000" b="1" spc="-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5" name="Таблица 1"/>
          <p:cNvGraphicFramePr/>
          <p:nvPr>
            <p:extLst>
              <p:ext uri="{D42A27DB-BD31-4B8C-83A1-F6EECF244321}">
                <p14:modId xmlns:p14="http://schemas.microsoft.com/office/powerpoint/2010/main" val="1659925313"/>
              </p:ext>
            </p:extLst>
          </p:nvPr>
        </p:nvGraphicFramePr>
        <p:xfrm>
          <a:off x="851877" y="1767163"/>
          <a:ext cx="10041993" cy="4919068"/>
        </p:xfrm>
        <a:graphic>
          <a:graphicData uri="http://schemas.openxmlformats.org/drawingml/2006/table">
            <a:tbl>
              <a:tblPr/>
              <a:tblGrid>
                <a:gridCol w="49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1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7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9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en-US" sz="900" b="1" strike="noStrike" spc="-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1" strike="noStrike" spc="-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п/п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Участник группы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Основы бережливого производства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Реализация проекта по улучшению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 err="1">
                          <a:solidFill>
                            <a:schemeClr val="tx1"/>
                          </a:solidFill>
                          <a:latin typeface="+mn-lt"/>
                        </a:rPr>
                        <a:t>Производ</a:t>
                      </a: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1" strike="noStrike" spc="-1" dirty="0" err="1">
                          <a:solidFill>
                            <a:schemeClr val="tx1"/>
                          </a:solidFill>
                          <a:latin typeface="+mn-lt"/>
                        </a:rPr>
                        <a:t>ственный</a:t>
                      </a: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 анализ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Система 5С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на производстве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Картирование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Карпычева Наталья Юрьевна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16.02.2024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17.02.2024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11.03.2024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latin typeface="+mn-lt"/>
                        </a:rPr>
                        <a:t>18.03.2024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Лазарева Надежда Владимировна</a:t>
                      </a:r>
                    </a:p>
                  </a:txBody>
                  <a:tcPr marL="9525" marR="9525" marT="9525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17.02.2024</a:t>
                      </a:r>
                      <a:endParaRPr lang="ru-RU" sz="900" b="0" strike="noStrike" spc="-1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11.03.2024</a:t>
                      </a:r>
                      <a:endParaRPr lang="ru-RU" sz="900" b="0" strike="noStrike" spc="-1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 smtClean="0">
                          <a:latin typeface="+mn-lt"/>
                        </a:rPr>
                        <a:t>18.03.2024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Нилова Мария Евгеньевна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17.02.2024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latin typeface="+mn-lt"/>
                        </a:rPr>
                        <a:t>18.03.2024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Крайнев Руслан Сергеевич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Латунов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Андрей Сергеевич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Коровкин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Евгений Дмитриевич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Урядов Алексей Леонидович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Новожилов Эдуард Евгеньевич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Петрова Наталья Николаевна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17.02.2024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11.03.2024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latin typeface="+mn-lt"/>
                        </a:rPr>
                        <a:t>18.03.2024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Козуева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Татьяна Леонидовна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Лазарева Юлия Владимировна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Гуник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Семён Александрович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17.02.2024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11.03.2024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 smtClean="0">
                          <a:latin typeface="+mn-lt"/>
                        </a:rPr>
                        <a:t>18.03.2024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Черкасов Артем Валерьевич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17.02.2024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Титова Елена Витальевна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Блытушкин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Максим Андреевич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17.02.2024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Кавин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Николай Олегович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16.02.2024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17.02.2024</a:t>
                      </a:r>
                      <a:endParaRPr lang="ru-RU" sz="900" b="0" strike="noStrike" spc="-1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11.03.2024</a:t>
                      </a:r>
                      <a:endParaRPr lang="ru-RU" sz="900" b="0" strike="noStrike" spc="-1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18.03.2024</a:t>
                      </a: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 smtClean="0">
                          <a:latin typeface="+mn-lt"/>
                        </a:rPr>
                        <a:t>18.03.2024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ru-RU" sz="900" b="0" strike="noStrike" spc="-1" dirty="0">
                        <a:latin typeface="+mn-lt"/>
                      </a:endParaRPr>
                    </a:p>
                  </a:txBody>
                  <a:tcPr marL="48600" marR="48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8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-1" dirty="0" err="1" smtClean="0">
                <a:solidFill>
                  <a:srgbClr val="85C2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Инфоцентр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53" y="2100464"/>
            <a:ext cx="2386513" cy="1789885"/>
          </a:xfrm>
        </p:spPr>
      </p:pic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946031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94" y="1453366"/>
            <a:ext cx="3814301" cy="2860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55" y="3343272"/>
            <a:ext cx="3956868" cy="29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1" spc="-1" dirty="0">
                <a:solidFill>
                  <a:srgbClr val="85C2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</a:rPr>
              <a:t>Аттестация по итогам проведения тренинга</a:t>
            </a:r>
            <a:endParaRPr lang="ru-RU" sz="4000" b="1" spc="-1" dirty="0">
              <a:solidFill>
                <a:srgbClr val="85C2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Таблица 3"/>
          <p:cNvGraphicFramePr/>
          <p:nvPr>
            <p:extLst>
              <p:ext uri="{D42A27DB-BD31-4B8C-83A1-F6EECF244321}">
                <p14:modId xmlns:p14="http://schemas.microsoft.com/office/powerpoint/2010/main" val="2160088185"/>
              </p:ext>
            </p:extLst>
          </p:nvPr>
        </p:nvGraphicFramePr>
        <p:xfrm>
          <a:off x="2219568" y="1450898"/>
          <a:ext cx="6471139" cy="4921917"/>
        </p:xfrm>
        <a:graphic>
          <a:graphicData uri="http://schemas.openxmlformats.org/drawingml/2006/table">
            <a:tbl>
              <a:tblPr/>
              <a:tblGrid>
                <a:gridCol w="32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6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lang="ru-RU" sz="700" b="0" strike="noStrike" spc="-1" dirty="0"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Участник группы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Материал не понят, стоит повторить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Материал понят, но не использован на практике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Материал понят и использован в трудовой деятельности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ru-RU" sz="7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Карпычева Наталья Юрьевна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ru-RU" sz="7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Лазарева Надежда Владимировна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ru-RU" sz="7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Нилова Мария Евгеньевна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  <a:endParaRPr lang="ru-RU" sz="7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Крайнев Руслан Сергеевич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ru-RU" sz="900" b="0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 smtClean="0">
                        <a:solidFill>
                          <a:schemeClr val="tx1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ru-RU" sz="7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Латунов Андрей Сергеевич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ru-RU" sz="7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Коровкин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Евгений Дмитриевич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  <a:endParaRPr lang="ru-RU" sz="7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Урядов Алексей Леонидович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  <a:endParaRPr lang="ru-RU" sz="7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Новожилов Эдуард Евгеньевич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  <a:endParaRPr lang="ru-RU" sz="7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Петрова Наталья Николаевна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  <a:endParaRPr lang="ru-RU" sz="7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Козуева Татьяна Леонидовна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  <a:endParaRPr lang="ru-RU" sz="7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Лазарева Юлия Владимировна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 smtClean="0">
                        <a:solidFill>
                          <a:schemeClr val="tx1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  <a:endParaRPr lang="ru-RU" sz="7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Гуник Семён Александрович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 Х</a:t>
                      </a:r>
                      <a:endParaRPr lang="ru-RU" sz="900" b="0" strike="noStrike" spc="-1" dirty="0" smtClean="0">
                        <a:solidFill>
                          <a:schemeClr val="tx1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  <a:endParaRPr lang="ru-RU" sz="7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Черкасов Артем Валерьевич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  <a:endParaRPr lang="ru-RU" sz="7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Титова Елена Витальевна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  <a:endParaRPr lang="ru-RU" sz="7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Блытушкин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Максим Андреевич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b="1" strike="noStrike" spc="-1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  <a:endParaRPr lang="ru-RU" sz="700" b="0" strike="noStrike" spc="-1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2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Кавин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Николай Олегович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Х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XO Orie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595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287</Words>
  <Application>Microsoft Office PowerPoint</Application>
  <PresentationFormat>Широкоэкранный</PresentationFormat>
  <Paragraphs>212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DejaVu Sans</vt:lpstr>
      <vt:lpstr>XO Oriel</vt:lpstr>
      <vt:lpstr>Тема Office</vt:lpstr>
      <vt:lpstr>Презентация PowerPoint</vt:lpstr>
      <vt:lpstr>Этапы реализации проекта </vt:lpstr>
      <vt:lpstr>Матрица компетенций операторов термоскрепляющего оборудования</vt:lpstr>
      <vt:lpstr>Прохождение тренингов по  бережливому производству (Бескорцева Е.А.)</vt:lpstr>
      <vt:lpstr>Инфоцентр</vt:lpstr>
      <vt:lpstr>Аттестация по итогам проведения тренинга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102</cp:revision>
  <cp:lastPrinted>2023-06-19T13:12:08Z</cp:lastPrinted>
  <dcterms:created xsi:type="dcterms:W3CDTF">2022-11-07T07:12:20Z</dcterms:created>
  <dcterms:modified xsi:type="dcterms:W3CDTF">2024-07-15T05:33:40Z</dcterms:modified>
</cp:coreProperties>
</file>